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8D4FC9-721E-4E29-A30D-34638355F05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ED80017-4617-4AFE-BD34-54063F19C05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 of Koppert quad box that contained one bumble bee hive placed within the high and low weight treatment cages.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8787CE-6C7E-4875-95FC-59AA1C22CF8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drawing of blueberry field depicting the two cultivars of blueberry (‘Emerald’ and ‘Millennia’) and the four treatments used in this experiment.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8787CE-6C7E-4875-95FC-59AA1C22CF8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Berry weight (g) in highbush blueberry cultivar ‘Emerald’ in relation to number of seeds (R2= 0.38, P &lt; 0.01). The best fit line with 95% confidence bands connects predicted values from the linear model.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8787CE-6C7E-4875-95FC-59AA1C22CF8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Berry weight (g) in highbush blueberry cultivar ‘Millennia’ in relation to number of seeds (R2= 0.34, P &lt; 0.01). The best fit line with 95% confidence bands connects predicted values from the linear model.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2017. Published by Oxford University Press on behalf of Entomological Society of America.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8787CE-6C7E-4875-95FC-59AA1C22CF8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e/nvx04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e/nvx04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e/nvx04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e/nvx04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46, Issue 2, April 2017, Pages 237–242,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https://doi.org/10.1093/ee/nvx044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Photo of Koppert quad box that contained one bumble bee hive placed within the high and low weight treatment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248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46, Issue 2, April 2017, Pages 237–242,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https://doi.org/10.1093/ee/nvx044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Schematic drawing of blueberry field depicting the two cultivars of blueberry (‘Emerald’ and ‘Millennia’)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236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46, Issue 2, April 2017, Pages 237–242,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https://doi.org/10.1093/ee/nvx044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Berry weight (g) in highbush blueberry cultivar ‘Emerald’ in relation to number of seeds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364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46, Issue 2, April 2017, Pages 237–242,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https://doi.org/10.1093/ee/nvx044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Berry weight (g) in highbush blueberry cultivar ‘Millennia’ in relation to number of seeds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558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 Photo of Koppert quad box that contained one bumble bee hive placed within the high and low weight treatment ...</vt:lpstr>
      <vt:lpstr>Fig. 2 Schematic drawing of blueberry field depicting the two cultivars of blueberry (‘Emerald’ and ‘Millennia’) and ...</vt:lpstr>
      <vt:lpstr>Fig. 3 Berry weight (g) in highbush blueberry cultivar ‘Emerald’ in relation to number of seeds ...</vt:lpstr>
      <vt:lpstr>Fig. 4 Berry weight (g) in highbush blueberry cultivar ‘Millennia’ in relation to number of seeds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2024-04-26T21:15:33Z</dcterms:modified>
</cp:coreProperties>
</file>