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C7EB6-BF34-4A6C-9230-02F714D45D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F1DE9-A506-468D-B690-AE01F9966C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6666F-1DF2-4269-A530-23091ACC92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2024-04-26T22:48:10Z</dcterms:modified>
</cp:coreProperties>
</file>