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C40A4-7AE4-486D-A380-F16A16DE24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F2CFD-1B6E-4750-927E-3D138C16EC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Dynamic roles of the cavins in determining caveolae structure. Cav-1 and Cav-2 (light blue and green lines) dimerize to form the backbone of caveolae. Cavins as supports proteins then determine the final shape of this structure. Cavin-1 (red circle) directs formation of normal flask-shaped caveolae alone and through interactions with cavin-2 (combined red and yellow circles). Cavin-2 when expressed at higher levels than cavin-1 causes the formation of elongated caveolae which may be involved in channel formation. Finally, cavin-3 (blue circles) directs vesicle formation by caveolae. Dark lines show cytoskeletal components which are thought to mediate the interaction between cavins and caveolins.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29463-CBD6-4DBE-ABAC-EAB8A3C99E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2, 1 May 2010, Pages 219–225,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Dynamic roles of the cavins in determining caveolae structure. Cav-1 and Cav-2 (light blue and green lines)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Dynamic roles of the cavins in determining caveolae structure. Cav-1 and Cav-2 (light blue and green lines)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2024-04-27T05:20:24Z</dcterms:modified>
</cp:coreProperties>
</file>