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3E589-74CC-45F7-840A-60013CB783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7901D-AF63-4E4F-A45F-6AC4904B64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EULAR improvement criteria.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D5F60-7DA0-4B04-AAEE-0E9B79275D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Formulae for predicting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D5F60-7DA0-4B04-AAEE-0E9B79275D5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Formulae for predicting remission.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D5F60-7DA0-4B04-AAEE-0E9B79275D5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heumatology/kel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heumatology/kel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12, December 2006, Pages 1558–1565,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1.  </a:t>
            </a:r>
            <a:r>
              <a:rPr lang="en-US" altLang="en-US" b="0"/>
              <a:t>EULAR improvement criteria.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68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12, December 2006, Pages 1558–1565,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2.  </a:t>
            </a:r>
            <a:r>
              <a:rPr lang="en-US" altLang="en-US" b="0"/>
              <a:t>Formulae for predicting response.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5975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12, December 2006, Pages 1558–1565,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3.  </a:t>
            </a:r>
            <a:r>
              <a:rPr lang="en-US" altLang="en-US" b="0"/>
              <a:t>Formulae for predicting remission.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039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 ig . 1.  EULAR improvement criteria.
</vt:lpstr>
      <vt:lpstr>F ig . 2.  Formulae for predicting response.
</vt:lpstr>
      <vt:lpstr>F ig . 3.  Formulae for predicting remission.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2024-04-26T14:37:44Z</dcterms:modified>
</cp:coreProperties>
</file>