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35C2D-BE81-4CF7-8652-67E16CA3FF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4373C2-95D6-401B-BD3F-540FC47C42B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(A–C) An OCT cross-section from a non-culprit vessel of a patient with ST-elevation myocardial infarction. (A) From 1 to 11 o'clock, a relatively signal-rich layer is seen covering a signal-poor region. This layer becomes thinner from 4 up to 8 o'clock. Of note, the underlying signal-poor region is diffusely demarcated at 4–6 o'clock but slightly marked at 6–8 o'clock (white shaded area in the magnification in B), suggestive of a lipid pool and calcific pool, respectively (according to criteria by Yabushita et al.1). (C) A magnification of the diffusely demarcated signal-poor region in A, illustrating the difficulty in manually measuring the thickness of the overlying fibrous cap (white traces). The results of the measurements from left to right are 60, 80, 70, and 130 µm. Given that the first measurement has been placed correctly, the lesion can be diagnosed as a TCFA using the current criteria. (D–F) Three consecutive frames with findings consistent with luminal macrophage accumulation. In D, there is a signal-rich band from 7 to 9 o'clock, with strong light attenuation creating an underlying signal-poor region, which is relatively sharply demarcated laterally (arrows). The appearance as a whole is reminiscent of a TCFA; however, inspection of adjacent frames (E and F, 0.4 mm apart) suggests that there is no typical lipid pool/necrotic core as would be expected in a TCFA having a large necrotic core. Instead, the attenuated area becomes somewhat ‘transparent’, with even sharper borders in E, and disappears in F, revealing a relatively homogeneous, bright tissue composition, consistent with a fibrous plaque. The high light attenuation in D can thus be attributed to shadowing from the luminal signal-rich band, which in conclusion probably represents macrophage infiltration. The images are derived from the imaging substudy of the COMFORTABLE-AMI trial. Courtesy of Professor Stephan Windecker and Dr Lorenz Räber, Bern University Hospital, Bern, Switzerland.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45D82C-D87D-439A-BEC1-65F939E6C1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29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 January 2012, Pages 9–12, </a:t>
            </a:r>
            <a:r>
              <a:rPr lang="en-US" altLang="en-US" sz="1000">
                <a:solidFill>
                  <a:srgbClr val="333333"/>
                </a:solidFill>
                <a:hlinkClick r:id="rId3"/>
              </a:rPr>
              <a:t>https://doi.org/10.1093/eurheartj/ehr290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(A–C) An OCT cross-section from a non-culprit vessel of a patient with ST-elevation myocardial infarction.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(A–C) An OCT cross-section from a non-culprit vessel of a patient with ST-elevation myocardial infarction.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2024-04-26T15:21:44Z</dcterms:modified>
</cp:coreProperties>
</file>