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E88ED5-2D28-45F1-95EE-D8F9CE5C1A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C6DC7A-9470-41E4-9051-7313CB5A62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F42767-3094-4861-9D56-BEA26FA596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2024-04-26T05:44:26Z</dcterms:modified>
</cp:coreProperties>
</file>