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C8CF8-B41E-4DF9-9499-7111817153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0B0BD-0E30-4759-9EEE-89DF75F486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ADDA4E-3F27-47B0-9C3A-FF07159EC8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2024-05-01T21:30:41Z</dcterms:modified>
</cp:coreProperties>
</file>