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8B842E-22CC-477E-A136-CCF8591A05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621CD-0B10-4B0B-B3D0-B7DF50F89F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F2E7A-15D9-4D59-9849-36C30E8C1C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2024-04-27T04:59:11Z</dcterms:modified>
</cp:coreProperties>
</file>