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5364D1-4FBD-4C78-8791-4091D06F91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060A4-2EC1-4407-8CA3-6C46162B15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8. Frequency distribution histogram of the response magnitude index, M. M is defined as Dmax/Dmin, where Dmax is the maximum average delay period activity observed, and Dmin the minimum average delay period activity observed, in each of the eight maze path directions.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DB0F03-909B-4F36-8684-53EBD1522B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23–34,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8. Frequency distribution histogram of the response magnitude index, M. M is defined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8. Frequency distribution histogram of the response magnitude index, M. M is defined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2024-04-26T22:22:56Z</dcterms:modified>
</cp:coreProperties>
</file>