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910DCF-B77F-401B-805C-A6B46C675F3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D0503F-CEB2-41A2-BDCD-8CB796AA4A0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Risk of bias per item (from Hooijmans et al. 2012). Percentages at top refer to percentages of included studies with a particular risk of bias score. Yes = low risk of bias; no = high risk of bias; unclear = unclear risk of bias; na = not applicable.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Attribution-NonCommercial-NoDerivs license (http://creativecommons.org/licenses/by-nc-nd/4.0/),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BDDF21-442D-452C-AB34-5AD75016F0C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lar/ilu04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ILAR J</a:t>
            </a:r>
            <a:r>
              <a:rPr lang="en-US" altLang="en-US" sz="1000">
                <a:solidFill>
                  <a:srgbClr val="333333"/>
                </a:solidFill>
              </a:rPr>
              <a:t>, Volume 55, Issue 3, 2014, Pages 427–437, </a:t>
            </a:r>
            <a:r>
              <a:rPr lang="en-US" altLang="en-US" sz="1000">
                <a:solidFill>
                  <a:srgbClr val="333333"/>
                </a:solidFill>
                <a:hlinkClick r:id="rId3"/>
              </a:rPr>
              <a:t>https://doi.org/10.1093/ilar/ilu043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Risk of bias per item (from Hooijmans et al. 2012). Percentages at top refer to percentages of included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Risk of bias per item (from Hooijmans et al. 2012). Percentages at top refer to percentages of included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2024-04-27T01:46:15Z</dcterms:modified>
</cp:coreProperties>
</file>