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80DC9F-AF73-4563-B8E2-B887DB422A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CB3369-8549-4F09-B3B2-E60172F326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Filtering by paired-end information. The top two tracks are the results from single-end SpliceMap and paired-end SpliceMap before nUP, nDOWN and nUM filtering, respectively. The known junctions detected are in black and the novel ones in red. Single read analysis predicts several junctions that are very long and jump across genes. These are false positive results and the paired-end information helps to remove them.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B7169-316B-4E88-983F-2C94B251E0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2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38, Issue 14, 1 August 2010, Pages 4570–4578, </a:t>
            </a:r>
            <a:r>
              <a:rPr lang="en-US" altLang="en-US" sz="1000">
                <a:solidFill>
                  <a:srgbClr val="333333"/>
                </a:solidFill>
                <a:hlinkClick r:id="rId3"/>
              </a:rPr>
              <a:t>https://doi.org/10.1093/nar/gkq211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Filtering by paired-end information. The top two tracks are the results from single-end SpliceMap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Filtering by paired-end information. The top two tracks are the results from single-end SpliceMap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2024-04-26T07:34:40Z</dcterms:modified>
</cp:coreProperties>
</file>