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C9A5C3-72D1-4D27-9F33-60572C9E14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36A2FE-0579-40B0-B3AE-6F927E8231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0FF47F-F7E9-4B70-AF61-0960EB945D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2024-04-26T01:27:02Z</dcterms:modified>
</cp:coreProperties>
</file>