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4565D-5835-4614-9628-2DAB39CEBF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C66DE-4934-4733-BD47-B12FEFE7E8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AQP4 immunoreactivity (IR) in early acute (A–D) and subacute (E–F) infarcts. (A) The early acute infarct demonstrates loss of AQP4 in the necrotic centre (*), with increased IR in the periphery. (B) With GFAP, there is a similar pattern and distribution of IR, absent in the necrotic centre (*), and increased at the periphery. (C) Higher magnification of the infarct periphery in A demonstrates increased AQP4 outlining the cytoplasmic surface of reactive astrocytes (arrowheads). (D) Higher magnification of the infarct periphery in B demonstrates GFAP is similarly increased in reactive astrocytes, but concentrated in cell bodies (arrowheads). (E) The subacute infarct also demonstrates increased AQP4 IR in the periphery, with relative lack of AQP4 IR in macrophage-rich necrotic areas (*). (F) There is absence of AQP4 in the necrotic zone. A, C, E, F, AQP4 IHC; B, D, GFAP IHC.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208B1C-5D33-466E-A950-D2E059473B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1194–1205, </a:t>
            </a:r>
            <a:r>
              <a:rPr lang="en-US" altLang="en-US" sz="1000">
                <a:solidFill>
                  <a:srgbClr val="333333"/>
                </a:solidFill>
                <a:hlinkClick r:id="rId3"/>
              </a:rPr>
              <a:t>https://doi.org/10.1093/brain/awl371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AQP4 immunoreactivity (IR) in early acute (A–D) and subacute (E–F) infarcts. (A) The early acute infarct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AQP4 immunoreactivity (IR) in early acute (A–D) and subacute (E–F) infarcts. (A) The early acute infarct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2024-04-26T10:33:53Z</dcterms:modified>
</cp:coreProperties>
</file>