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02AA6-CAE7-4BC6-BE3A-C959EBE74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6E67F-FAC2-4824-9778-718E71980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Slices from a multiple sclerosis subject’s T1‐weighted 3D FSPGR scan and the corresponding segmentation masks derived from SPM99 and lesion contouring. Clockwise from top left: original 3D FSPGR image; GM mask; WM mask; lesion mask; CSF mask; and ‘other’ mask.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109F-91EA-47C1-8136-3661E7B1DD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BPF plotted against age for 27 control (NC) subjects and 26 subjects with multiple sclerosis (MS).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109F-91EA-47C1-8136-3661E7B1DD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 GMF plotted against age for 27 control (NC) subjects and 26 subjects with multiple sclerosis (MS).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109F-91EA-47C1-8136-3661E7B1DD9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 WMF plotted against age in 27 control (NC) subjects and 26 subjects with multiple sclerosis (MS).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109F-91EA-47C1-8136-3661E7B1DD9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5 BPF, GMF and WMF plotted against T2 lesion volume (ml) for subjects with multiple sclerosis.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109F-91EA-47C1-8136-3661E7B1DD9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f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f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f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f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2, 1 February 2002, Pages 327–337,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Slices from a multiple sclerosis subject’s T</a:t>
            </a:r>
            <a:r>
              <a:rPr lang="en-US" altLang="en-US" b="0" baseline="-25000"/>
              <a:t>1</a:t>
            </a:r>
            <a:r>
              <a:rPr lang="en-US" altLang="en-US" b="0"/>
              <a:t>‐weighted 3D FSPGR scan and the corresponding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4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2, 1 February 2002, Pages 327–337,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BPF plotted against age for 27 control (NC) subjects and 26 subjects with multiple sclerosis (MS).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5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2, 1 February 2002, Pages 327–337,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 GMF plotted against age for 27 control (NC) subjects and 26 subjects with multiple sclerosis (MS).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67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2, 1 February 2002, Pages 327–337,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 WMF plotted against age in 27 control (NC) subjects and 26 subjects with multiple sclerosis (MS).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5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2, 1 February 2002, Pages 327–337,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5 BPF, GMF and WMF plotted against T</a:t>
            </a:r>
            <a:r>
              <a:rPr lang="en-US" altLang="en-US" b="0" baseline="-25000"/>
              <a:t>2</a:t>
            </a:r>
            <a:r>
              <a:rPr lang="en-US" altLang="en-US" b="0"/>
              <a:t> lesion volume (ml) for subjects with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9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Slices from a multiple sclerosis subject’s T1‐weighted 3D FSPGR scan and the corresponding ...</vt:lpstr>
      <vt:lpstr>Fig. 2 BPF plotted against age for 27 control (NC) subjects and 26 subjects with multiple sclerosis (MS).
</vt:lpstr>
      <vt:lpstr>Fig. 3 GMF plotted against age for 27 control (NC) subjects and 26 subjects with multiple sclerosis (MS).
</vt:lpstr>
      <vt:lpstr>Fig. 4 WMF plotted against age in 27 control (NC) subjects and 26 subjects with multiple sclerosis (MS).
</vt:lpstr>
      <vt:lpstr>Fig. 5 BPF, GMF and WMF plotted against T2 lesion volume (ml) for subjects with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2024-04-26T06:37:14Z</dcterms:modified>
</cp:coreProperties>
</file>