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A2F54-6035-4DEC-9208-8D21E66076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2301D-73D0-4849-91CE-5DDAF53A18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females attracted to the scent marks of infected with the non-replicating, temperature-sensitive bacterial strain (Salmonella enterica C5TS) versus sham-infected males (number of visits; n = 28 females; mean ± SE)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Behavioral Ecology vol. 15 no. 2 © International Society for Behavioral Ecology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697B15-1D3C-4118-B923-CBD334478B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h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15, Issue 2, March 2004, Pages 338–344,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https://doi.org/10.1093/beheco/arh022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Number of females attracted to the scent marks of infected with the non-replicating, temperature-sensitive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Number of females attracted to the scent marks of infected with the non-replicating, temperature-sensitive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2024-04-26T22:32:12Z</dcterms:modified>
</cp:coreProperties>
</file>