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4C7D6C-5A57-46A1-908F-B515F8AD8F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3D04E-9498-487A-A41F-EAD4972D4B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States of origin and current locations of the 75 percent of medical informatics students at the University of Utah who have come from the United States. The first number shown for each state indicates the number of students who came from there; the second indicates the number of graduates currently located there. No students have come from the 12 unshaded states, and those states have not been a destination for graduates.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Medical Informatics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E0DB17-4C15-487D-9523-B5854AA2DE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jamia.1999.00604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6, Issue 6, November 1999, Pages 457–465, </a:t>
            </a:r>
            <a:r>
              <a:rPr lang="en-US" altLang="en-US" sz="1000">
                <a:solidFill>
                  <a:srgbClr val="333333"/>
                </a:solidFill>
                <a:hlinkClick r:id="rId3"/>
              </a:rPr>
              <a:t>https://doi.org/10.1136/jamia.1999.0060457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States of origin and current locations of the 75 percent of medical informatics students at the University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States of origin and current locations of the 75 percent of medical informatics students at the University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2024-04-26T06:12:42Z</dcterms:modified>
</cp:coreProperties>
</file>