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8AEAE-C701-49AF-87E7-265BF153C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1CA2B-F8F7-480B-9214-4E92F25B0D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1DADC-410D-4AA3-BEB2-259FC28097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2024-04-26T05:58:13Z</dcterms:modified>
</cp:coreProperties>
</file>