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F6E319-3995-443F-9B8A-6E847783FCE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5A0AF9-D721-489D-AC13-9305FB8D673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Band-limited power signals across many electrodes over long time-scales. Two examples, representing δ-and γ-band ranges, are shown. Gray shaded areas represent epochs of strong synchronization between all electrodes. The electrode configuration is that shown in Figure 1b. Note that in the δ-range and particularly in the γ-range, there is a strong temporal covariation between channels, even at time-scales over many seconds and minutes.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C8AE0C-04C3-4BD5-9EAF-9D25E8C2EED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3.4.42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4, April 2003, Pages 422–433,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https://doi.org/10.1093/cercor/13.4.422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 </a:t>
            </a:r>
            <a:r>
              <a:rPr lang="en-US" altLang="en-US" b="0"/>
              <a:t>Band-limited power signals across many electrodes over long time-scales. Two examples, representing δ-and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 Band-limited power signals across many electrodes over long time-scales. Two examples, representing δ-and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2024-04-27T02:12:15Z</dcterms:modified>
</cp:coreProperties>
</file>