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E8FCB9-51D6-4D32-B6CD-93F4A7FAAD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1E6CE-37BF-46E6-B852-F9E8571796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4756AA-B7A0-4E96-AAC6-826EA22384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2024-04-26T09:40:27Z</dcterms:modified>
</cp:coreProperties>
</file>