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34462E-AD79-4B7F-B254-9633BDAD39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98E65-31B8-4538-B82F-FF9AFBAB0E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Simplified geological map of the East Greenland Fjord Region after Escher &amp; Pulvertaft (1995) (copyright Geological Survey of Denmark and Greenland) and Henriksen et al. (2000). Circles mark areas with Caledonian foreland exposed in tectonic windows. The dashed line indicates the shelf edge.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082115-0B13-408A-A413-C082A1C80C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5.0251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160, Issue 2, February 2005, Pages 736–752, </a:t>
            </a:r>
            <a:r>
              <a:rPr lang="en-US" altLang="en-US" sz="1000">
                <a:solidFill>
                  <a:srgbClr val="333333"/>
                </a:solidFill>
                <a:hlinkClick r:id="rId3"/>
              </a:rPr>
              <a:t>https://doi.org/10.1111/j.1365-246X.2005.02514.x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Simplified geological map of the East Greenland Fjord Region after Escher &amp; Pulvertaft (1995) (copyright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Simplified geological map of the East Greenland Fjord Region after Escher &amp; Pulvertaft (1995) (copyright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2024-04-26T23:05:10Z</dcterms:modified>
</cp:coreProperties>
</file>