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6273F-E189-49F2-A4EE-3F5B68CBD2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3955E5-670F-4F34-8454-9E911DC5B1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 Northern limits to the North American Boreal Forest: (A) proximity of oceanic influences from the Hudson Bay and Labrador Sea; (B) Normalized Difference Vegetation Index (NDVI) image recorded in May 1998 (8 km resolution) (colour scale: blue, 0; dark‐green, 0·48–0·64; yellow–orange, 0·76–0·88). Part A was generated from a Royalty Free Program ‘Mountain High Maps’ published by Digital Wisdom, Cambridge; part B from the 8‐km resolution Pathfinder data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B8B76-2066-49E4-BDEC-C89779B8F1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1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91, Issue 2, 2 January 2003, Pages 213–226,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https://doi.org/10.1093/aob/mcf185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 Northern limits to the North American Boreal Forest: (A) proximity of oceanic influences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Northern limits to the North American Boreal Forest: (A) proximity of oceanic influences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2024-04-26T08:19:03Z</dcterms:modified>
</cp:coreProperties>
</file>