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34FEF-9F9A-46CB-9E73-0CC7864F50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B5D3A-E1C8-4E8A-A942-17BCE7DF3B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of patients with HNSCC (head and neck squamous cell cancer) by grade of skin rash [53].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5E631-27E7-40D9-A307-418046BF31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i1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16, Issue 4, April 2005, Pages 538–548,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https://doi.org/10.1093/annonc/mdi129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Survival of patients with HNSCC (head and neck squamous cell cancer) by grade of skin rash [53].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Survival of patients with HNSCC (head and neck squamous cell cancer) by grade of skin rash [53].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2024-04-27T03:56:35Z</dcterms:modified>
</cp:coreProperties>
</file>