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D45DD-04A2-46FB-B2B3-59823ACCA3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8E432-D454-4EC4-ABAB-8474627A5F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Flow-chart of patients treated with adalimumab to prevent (Group I) and heal (Group II) post-operative recurrence of Crohn's disease.
ADA: adalimumab; 5-ASA: 5-aminosalicylic acid; AZA: azathioprine; IFX: infliximab; PO: post-operative; PO-ER: post-operative endoscopic recurrence.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4F0B5-008E-44A6-9C03-D35CF3CCA7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Flow-chart of outcome of treatment with adalimumab for the prevention (Group I) and treatment (Group II) of post-operative recurrence of Crohn's disease.
ADA: adalimumab; sc: subcutaneously; RS: Rutgeerts score; i: ileal; PO-ER: post-operative endoscopic recurrence; PO-CR: post-operative clinical recurrence.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4F0B5-008E-44A6-9C03-D35CF3CCA73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2.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crohns.2012.02.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9, October 2012, Pages 924–931,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https://doi.org/10.1016/j.crohns.2012.02.012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Flow-chart of patients treated with adalimumab to prevent (Group I) and heal (Group II) post-operative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10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9, October 2012, Pages 924–931,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https://doi.org/10.1016/j.crohns.2012.02.012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Flow-chart of outcome of treatment with adalimumab for the prevention (Group I) and treatment (Group II)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90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Flow-chart of patients treated with adalimumab to prevent (Group I) and heal (Group II) post-operative ...</vt:lpstr>
      <vt:lpstr>Figure 2 Flow-chart of outcome of treatment with adalimumab for the prevention (Group I) and treatment (Group II)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2024-04-27T02:06:20Z</dcterms:modified>
</cp:coreProperties>
</file>