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43673-506C-4A48-99EA-C2D7BFCEFD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497B0-3556-4E52-B932-1E9103B3F9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AAF2F-7375-40EA-88C4-83B7E20722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2024-04-26T11:15:47Z</dcterms:modified>
</cp:coreProperties>
</file>