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C51AD-C81B-4F7F-806C-BE601B3AAE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43C52-6B77-4247-B702-1BE578EC0E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the surface waves traveltimes measured in the period band 5–10 s and averaged on all components for different paths: (a) GSC-PAS, (b) GSC-PFO and (c) PAS-PFO. Results obtained from positive and negative cross-correlations time are shown with dashed and solid lines,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D8C36-5798-4002-85AA-7344677B9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4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171, Issue 1, October 2007, Pages 223–230,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https://doi.org/10.1111/j.1365-246X.2007.03492.x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Variation of the surface waves traveltimes measured in the period band 5–10 s and averaged on all components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Variation of the surface waves traveltimes measured in the period band 5–10 s and averaged on all components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2024-04-26T03:04:31Z</dcterms:modified>
</cp:coreProperties>
</file>