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A8D5D-E6BD-47D1-8A71-AC3A7B1F65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300E8-099A-47B2-A246-0EAECCB0D3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showing the (A) striatal 11C-(R)-PK11195 and (B) striatal 11C-raclopride binding potential of presymptomatic Huntington's disease gene carriers and healthy controls. Three gene carriers had striatal 11C-(R)-PK11195 binding potentials and two gene carriers had striatal 11C-raclopride binding potentials within 2 standard deviations (SD) of controls’ mean. The short dotted lines indicate group means, and the long dotted lines indicate mean ± 2 standard deviations thresholds.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97CF6-5F76-4734-8C82-00EADC3738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figure shows individual Huntington's disease gene carriers’ striatal 11C-(R)-PK11195 (PK) and 11C-raclopride (RAC) binding potentials. The dotted horizontal lines show the controls' mean − 2SD threshold (top) for RAC binding and mean + 2SD threshold (below) for PK binding. * = subjects with normal PK/RAC binding. Subjects 2, 4 and 8 had normal striatal PK binding, whilst subjects 1 and 4 had normal striatal RAC binding.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97CF6-5F76-4734-8C82-00EADC37382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statistical parametric mapping (SPM) showing cortical and subcortical areas of significantly raised mean 11C-(R)-PK11195 binding in presymptomatic Huntington's disease gene carriers compared to controls (P &lt; 0.05 corrected across whole brain). Transaxial (z = 1.5) and coronal (y = 13) projections were superimposed on the single-subject T1 MRI template.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97CF6-5F76-4734-8C82-00EADC37382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showing significant correlation between Huntington's disease gene carriers’ striatal 11C-(R)-PK11195 and 11C-raclopride binding (ρ = − 0.65, P = 0.03).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97CF6-5F76-4734-8C82-00EADC37382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showing significant correlation between striatal 11C-(R)-PK11195 binding of Huntington's disease gene carriers and their predicted 5-year probability of developing Huntington's disease (ρ = 0.71, P = 0.02) after excluding a subject (open circle) who had been taking high dose creatine, and was an outlier in this correlation.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97CF6-5F76-4734-8C82-00EADC37382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m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m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m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m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1759–1766,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Scatterplots showing the (A) striatal </a:t>
            </a:r>
            <a:r>
              <a:rPr lang="en-US" altLang="en-US" b="0" baseline="30000"/>
              <a:t>11</a:t>
            </a:r>
            <a:r>
              <a:rPr lang="en-US" altLang="en-US" b="0"/>
              <a:t>C-(R)-PK11195 and (B) striatal </a:t>
            </a:r>
            <a:r>
              <a:rPr lang="en-US" altLang="en-US" b="0" baseline="30000"/>
              <a:t>11</a:t>
            </a:r>
            <a:r>
              <a:rPr lang="en-US" altLang="en-US" b="0"/>
              <a:t>C-raclopride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733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1759–1766,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figure shows individual Huntington's disease gene carriers’ striatal </a:t>
            </a:r>
            <a:r>
              <a:rPr lang="en-US" altLang="en-US" b="0" baseline="30000"/>
              <a:t>11</a:t>
            </a:r>
            <a:r>
              <a:rPr lang="en-US" altLang="en-US" b="0"/>
              <a:t>C-(R)-PK11195 (PK)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1759–1766,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A statistical parametric mapping (SPM) showing cortical and subcortical areas of significantly raised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24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1759–1766,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Figure showing significant correlation between Huntington's disease gene carriers’ striatal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089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1759–1766,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Figure showing significant correlation between striatal </a:t>
            </a:r>
            <a:r>
              <a:rPr lang="en-US" altLang="en-US" b="0" baseline="30000"/>
              <a:t>11</a:t>
            </a:r>
            <a:r>
              <a:rPr lang="en-US" altLang="en-US" b="0"/>
              <a:t>C-(R)-PK11195 binding of Huntington's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93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Scatterplots showing the (A) striatal 11C-(R)-PK11195 and (B) striatal 11C-raclopride ...</vt:lpstr>
      <vt:lpstr>Fig. 2 The figure shows individual Huntington's disease gene carriers’ striatal 11C-(R)-PK11195 (PK) and ...</vt:lpstr>
      <vt:lpstr>Fig. 3 A statistical parametric mapping (SPM) showing cortical and subcortical areas of significantly raised mean ...</vt:lpstr>
      <vt:lpstr>Fig. 4 Figure showing significant correlation between Huntington's disease gene carriers’ striatal ...</vt:lpstr>
      <vt:lpstr>Fig. 5 Figure showing significant correlation between striatal 11C-(R)-PK11195 binding of Huntington's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2024-04-26T02:24:51Z</dcterms:modified>
</cp:coreProperties>
</file>