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F4A33-82DC-42CB-A5D4-BC11D13CA6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E70C6C-B67A-451B-9FFE-EF9651F3BE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1. Priming task. (A) A schematic representation of the trial sequence. (B) Examples of the factorial combination of prime–target contextual (Related or Unrelated) relationship and imageability (Low and High).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FD7D1-FECB-4D63-8FFC-0462399CDB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2. Results of context manipulation. (A) Areas that were significantly more active on unrelated than on related trials are overlaid onto a 3-D rendering of a single subject’s high resolution anatomical image. These regions were significantly activated at the fixed and random effects levels (see Methods). Color bar represents P-value of fixed-effects analysis. See Table 1 for statistics for random effects analysis. (B) Averaged peak per cent signal change in each of the regions shown in A shown as a function of prime–target relationship, i.e. imageability (High/Low) and relatedness (Related/Unrelated). Error bars represent standard error of the mean. Abbreviations are as in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FD7D1-FECB-4D63-8FFC-0462399CDB4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3. Results of imageability manipulation. (A) Areas that were significantly more active on high imageable than low imageable trials are overlaid onto a 3-D rendering of a single subject’s high resolution anatomical image. These regions were significantly activated at the fixed and random effects levels (see Methods). Color bar represents P-value of fixed-effects analysis. See Table 2 for statistics for random effects analysis. (B) Averaged peak per cent signal change in each of the regions shown in A shown as a function of prime–target relationship, i.e. imageability (High/Low) and relatedness (Related/Unrelated). *Activation not shown in Panel A. Error bars represent standard error of the mean. Abbreviations are as in Tables 1 and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FD7D1-FECB-4D63-8FFC-0462399CDB4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4. Combined results. Shown are the data from Figure 2 and Figure 3 overlaid onto a 3-D rendering of a single subject’s high resolution anatomical image. Areas showing effects of priming/context are shown in blue and areas showing effects of imageability are shown in red. Abbreviations are as in Tables 1 and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FD7D1-FECB-4D63-8FFC-0462399CDB4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h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h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h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521–529,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1. Priming task. (A) A schematic representation of the trial sequence. (B) Examples of the factorial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82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521–529,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2. Results of context manipulation. (A) Areas that were significantly more active on unrelated than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188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521–529,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3. Results of imageability manipulation. (A) Areas that were significantly more active on high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54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521–529,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4. Combined results. Shown are the data from Figure 2 and Figure 3 overlaid onto a 3-D rendering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880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1. Priming task. (A) A schematic representation of the trial sequence. (B) Examples of the factorial ...</vt:lpstr>
      <vt:lpstr>Figure 2. Results of context manipulation. (A) Areas that were significantly more active on unrelated than on ...</vt:lpstr>
      <vt:lpstr>Figure 3. Results of imageability manipulation. (A) Areas that were significantly more active on high ...</vt:lpstr>
      <vt:lpstr>Figure 4. Combined results. Shown are the data from Figure 2 and Figure 3 overlaid onto a 3-D rendering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2024-04-26T06:19:50Z</dcterms:modified>
</cp:coreProperties>
</file>