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6998D0-2CB8-4814-BAAC-648F0E961C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BA1B9A-169F-4CF2-9BED-87E58441A1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 of the 350dupA mutation on MCS9.7 enhancer activity. (A) HEK293 cells were transfected with three different constructs, no enhancer (Control), MCS9.7 enhancer (MCS9.7) and MCS9.7 enhancer with 350dupA mutation (MCS9.7-350dupA). Luciferase activity was measured 24 h post-transfection and normalized to internal Renilla activity. (B) In vivo enhancer activity of MCS9.7 from E11.5 transgenic embryos and MCS9.7 with the 350dupA mutation (MCS-9.7-350dupA). Reproducible craniofacial staining was observed at the pharyngeal arches and the lambdoid structure (yellow arrow; fusion site of the lateral nasal (ln), medial nasal (mn) and maxillary (mx) prominences). (C) Annotation of MCS9.7 and MCS9.7-350dupA enhancer activity patterns. Embryos were classified into four categories of patterns: (i) no LacZ staining detected (white), (ii) non-craniofacial (ectopic) LacZ activity (gray), (iii) weak craniofacial LacZ activity as in MCS9.7 representative embryo (pink), (iv) strong craniofacial LacZ activity, pattern as MCS9.7 representative embryo (red). The data in each column are represented as the mean of five replicates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6BDC2-1476-47A1-AD7D-F74FC80E9A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2711–2720, </a:t>
            </a:r>
            <a:r>
              <a:rPr lang="en-US" altLang="en-US" sz="1000">
                <a:solidFill>
                  <a:srgbClr val="333333"/>
                </a:solidFill>
                <a:hlinkClick r:id="rId3"/>
              </a:rPr>
              <a:t>https://doi.org/10.1093/hmg/ddt664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 of the 350dupA mutation on MCS9.7 enhancer activity. (A) HEK293 cells were transfected with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effect of the 350dupA mutation on MCS9.7 enhancer activity. (A) HEK293 cells were transfected with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2024-04-26T08:23:43Z</dcterms:modified>
</cp:coreProperties>
</file>