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2E0276-A251-4F90-AF05-94EE4C4787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03FAC6-3284-40AE-B471-1AE6664057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AB7742-D02B-4CC1-872A-A2391B3D49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2024-04-27T03:50:45Z</dcterms:modified>
</cp:coreProperties>
</file>