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95893-0FD6-4AE3-8EE7-9F56F98DE8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710FF-B767-4497-90E5-0C1993F55A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Chronic hypoxic conditions alter both the ability of Fas ligand and TRAIL/CHX treatment to induce apoptosis. ( A ) Assessment of percentage apoptosis using propidium iodide DNA staining and flow cytometry in response to 10 ng/ml recombinant soluble Fas ligand (FasL) or a combination of 25 ng/ml tumour necrosis factor-related apoptosis-inducing ligand (TRAIL) and 1 µg/ml cycloheximide (CHX). Data represent the mean percentage apoptosis ± standard deviation. * P ≤ 0.05 when compared with the equivalently treated normoxic counterpart. ( B ) Hoechst staining and UV microscopy (original magnification, ×10) demonstrates that the PwR-1E chronic hypoxic sub-line exhibits less fluorescent signal than equivalently aged normoxic counterparts in response to TRAIL/CHX treatment.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6E1155-E3E5-4C4C-A56E-ADFA4109AC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19, 1 October 2009, Pages 3594–3604,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Chronic hypoxic conditions alter both the ability of Fas ligand and TRAIL/CHX treatment to induce apoptosis.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Chronic hypoxic conditions alter both the ability of Fas ligand and TRAIL/CHX treatment to induce apoptosis.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2024-04-26T22:16:59Z</dcterms:modified>
</cp:coreProperties>
</file>