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3EC02-38A4-45A6-8AA3-3D2367B2D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961E7-AB8D-4058-9C3F-60C65EEC1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EBF74-2820-409B-B63C-6EEFFB8E67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2024-04-26T17:46:47Z</dcterms:modified>
</cp:coreProperties>
</file>