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0B0BF-28A0-41A2-A79D-DBD8F4069D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2F1CA-F5A8-4320-9C95-02DA4C482F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structural and functional consequences of missense mutations and severity of effects on early odontogenesis. (A, B) Zoomed views of the N-terminal (NSD) and C-terminal (CSD) subdomains of PAX9. The structural and functional consequences of each missense mutation, shown schematically in Figure 3A, are indicated along with the observed reduction in in vitro DNA-binding activity relative to wild-type (+++++) as ranked in Figure 3B. In addition, the severity of the effect of each mutation (mild, moderate, severe) on early odontogenesis is indicated by color-coding (yellow, orange, red). The small inset depicts an extensive hydrophobic surface (yellow) that may serve as an interface for recruitment of binding partners to the PAX9:DNA complex. The G6R mutation, which introduces a charged and bulky, albeit relatively flexible sidechain, on the periphery of the hydrophobic patch, could potentially diminish interactions with other proteins within a transcriptional regulatory complex leading to detectable odontogenic affects.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36A15-09EA-47D6-9A8C-D52CBE990F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15, 1 August 2009, Pages 2863–2874,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Summary of structural and functional consequences of missense mutations and severity of effects on early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Summary of structural and functional consequences of missense mutations and severity of effects on early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2024-04-26T16:18:51Z</dcterms:modified>
</cp:coreProperties>
</file>