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4222CA-30E1-450A-80BB-0FFCD9CF5F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F1E747-AB7B-4E35-BB06-F3DA98473D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1B1591-614B-42BB-BD46-41F6AAFD33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2024-04-26T18:07:33Z</dcterms:modified>
</cp:coreProperties>
</file>