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525F6C-3707-4C78-86E0-BBE73AFE82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A922FF-71B5-4CC8-8A47-5A4C6F736C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normalization methods for real data. (A) Boxplots of log2(counts + 1) for all conditions and replicates in the M. musculus data, by normalization method. (B) Boxplots of intra-group variance for one of the conditions (labeled ‘B’ in the corresponding data found in Supplementary Data) in the M. musculus data, by normalization method. (C) Analysis of housekeeping genes for the H. sapiens data. (D) Consensus dendrogram of differential analysis results, using the DESeq Bioconductor package, for all normalization methods across the four datasets under consideration.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7BC246-219E-4A7C-9932-16B0EF951DA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normalization methods for simulated data with equal library sizes and the presence of high-count genes. (A) Average false-positive rate over 10 independent datasets simulated with varying proportions of differentially expressed genes (from 0% to 30% for each normalization method). (B) Power over 10 independent datasets simulated with varying proportions of differentially expressed genes (from 5% to 30% for each normalization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7BC246-219E-4A7C-9932-16B0EF951DA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s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b/bbs04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6, November 2013, Pages 671–683, </a:t>
            </a:r>
            <a:r>
              <a:rPr lang="en-US" altLang="en-US" sz="1000">
                <a:solidFill>
                  <a:srgbClr val="333333"/>
                </a:solidFill>
                <a:hlinkClick r:id="rId3"/>
              </a:rPr>
              <a:t>https://doi.org/10.1093/bib/bbs046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normalization methods for real data. (A) Boxplots of log2(counts + 1) for all conditions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29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6, November 2013, Pages 671–683, </a:t>
            </a:r>
            <a:r>
              <a:rPr lang="en-US" altLang="en-US" sz="1000">
                <a:solidFill>
                  <a:srgbClr val="333333"/>
                </a:solidFill>
                <a:hlinkClick r:id="rId3"/>
              </a:rPr>
              <a:t>https://doi.org/10.1093/bib/bbs046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normalization methods for simulated data with equal library sizes and the presence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53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Comparison of normalization methods for real data. (A) Boxplots of log2(counts + 1) for all conditions and ...</vt:lpstr>
      <vt:lpstr>Figure 2: Comparison of normalization methods for simulated data with equal library sizes and the presence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2024-04-26T17:32:11Z</dcterms:modified>
</cp:coreProperties>
</file>