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731AA3-E5E7-40C2-B4BD-943F727719A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6DE604-8A66-4298-BB38-A1519A1300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4. Box-and-whisker plots of errors committed by each group at each level of the SWM task. Heavy bars represent median values and the limits of the box correspond to the interquartile range. Whiskers mark the 5th and 95th percentiles. Circles represent values between the fifth and first percentiles, and asterisks values beyond the first percentile.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06A775-F5CC-4E75-A0E7-8F6BC218E5B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424–431, </a:t>
            </a:r>
            <a:r>
              <a:rPr lang="en-US" altLang="en-US" sz="1000">
                <a:solidFill>
                  <a:srgbClr val="333333"/>
                </a:solidFill>
                <a:hlinkClick r:id="rId3"/>
              </a:rPr>
              <a:t>https://doi.org/10.1093/cercor/bhh004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4. Box-and-whisker plots of errors committed by each group at each level of the SWM task. Heavy bars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4. Box-and-whisker plots of errors committed by each group at each level of the SWM task. Heavy bars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2024-04-26T08:35:42Z</dcterms:modified>
</cp:coreProperties>
</file>