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6B4853-8A01-4802-B6C9-A7F1AF7C3F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6B9A0-8F51-4317-81A0-0DB483DA46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meta-analysis of brain regions modulated by reappraisal (y = −3; emotional baseline &gt; reappraise).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ACB409-FFA5-4D8F-B6CB-7D2823A1E7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2014, Pages 2981–2990,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Results of the meta-analysis of brain regions modulated by reappraisal (y = −3; emotional baseline &gt;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Results of the meta-analysis of brain regions modulated by reappraisal (y = −3; emotional baseline &gt;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2024-04-27T04:36:23Z</dcterms:modified>
</cp:coreProperties>
</file>