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0373D-0BB7-48A9-A5D9-E55AD1FAAD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1F5ED-EE2F-4DE2-A366-521C1DA734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diagram of the different phases of the project and the stakeholders at each stage. The inner square boxes describe which stakeholders had input in that phase. OTT is the EMBL-EBI’s Outreach and Training Team, which is responsible for coordinating our communications and training programmes; ES is the External Services Team, which is responsible for maintaining and developing the EMBL-EBI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432FA-27D1-47B4-8BD8-3EB7E083DF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q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11, Issue 6, November 2010, Pages 552–562, </a:t>
            </a:r>
            <a:r>
              <a:rPr lang="en-US" altLang="en-US" sz="1000">
                <a:solidFill>
                  <a:srgbClr val="333333"/>
                </a:solidFill>
                <a:hlinkClick r:id="rId3"/>
              </a:rPr>
              <a:t>https://doi.org/10.1093/bib/bbq023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diagram of the different phases of the project and the stakeholders at each stage. The inner square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40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Flow diagram of the different phases of the project and the stakeholders at each stage. The inner square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2024-04-26T05:53:13Z</dcterms:modified>
</cp:coreProperties>
</file>