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68DAC8-905A-4943-BE84-E7E8B014C2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F6297-1664-428B-A4DD-B38BE6E936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TPJa and TPJp functional connectivity with amPFC and vPFC/AI ROIs. (a, b) Correlations of TPJa and TPJp with amPFC and vPFC/AI for each participant. Locations of target ROIs are indicated by white spheres. (c) Group mean (±standard error of the mean) correlations.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5E672A-0CB3-4CD1-99BF-3A1653AE95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1894–1903,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TPJa and TPJp functional connectivity with amPFC and vPFC/AI ROIs. (a, b) Correlations of TPJa and TPJp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TPJa and TPJp functional connectivity with amPFC and vPFC/AI ROIs. (a, b) Correlations of TPJa and TPJp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2024-04-27T03:34:40Z</dcterms:modified>
</cp:coreProperties>
</file>