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2D82A-9A35-47A6-A2B2-5D18394A2A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FD2D2-0EEC-4E6E-980B-D34309F943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statin therapy on cardiac arrest.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52141-C4F6-478D-9B2F-7C2907A731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13, July 2012, Pages 1571–1581,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Effect of statin therapy on cardiac arrest.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Effect of statin therapy on cardiac arrest.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2024-04-27T03:27:08Z</dcterms:modified>
</cp:coreProperties>
</file>