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47B1C9-6EC1-4A96-BA57-5C81524769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2BF0F1-9179-4C6C-9086-66DB4489F26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cross-exon UCS, not previously found in UCE, exhibits extreme conservation across vertebrate genomes and overlaps the start codon of an alternatively spliced isoform.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BD1CBA-95C6-4746-9676-69F7D9A6718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patterns of cassette exons. Cassette exons containing cross-exon UCSs tend to be more ubiquitously expressed. This means UCS cassette exons are often spliced together with their neighboring UCS exons, forming one functional unit.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BD1CBA-95C6-4746-9676-69F7D9A6718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Mechanism through which stop codon-containing exons are alternatively spliced and degraded by means of NMD. This regulatory mechanism is prevalent in splicing regulators such as the SR and hnRNP protein genes. Figured inspired by ( 12 ).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BD1CBA-95C6-4746-9676-69F7D9A6718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SR protein gene SRP54 contains two UCSs, one of which is the same as UCE uc.28; the other is a cross-exon UCS KDN02407. Two alternative splicing events are associated with KDN02407, while none are found in uc.28. However, because of the upstream position of uc.28 from the alternative promoter, it may play role in regulating alternative transcription initiation instead.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BD1CBA-95C6-4746-9676-69F7D9A6718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Examples of 5′-UTR diversity created through cassette exons, bleeding exons and retained introns. ( A ) 5′-UTR diversity (two light blue isoforms) is created through selective inclusion and exclusion of two ultraconserved cassette exons. The corresponding start codons are also contained within the UCS. ( B ) 5′-UTR diversity (two light blue isoforms) is created through retained introns and a bleeding exon. The start codon in one isoform becomes uAUG of the other. These exemplify how uAUG and alternative splicing might regulate translation efficiency.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BD1CBA-95C6-4746-9676-69F7D9A6718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Gibbs free folding energy comparison shows significant fold resistance of ultra- and highly conserved elements as compared with random cDNA sequences. The gray horizontal line marks the mean of the fold energy of random sequences. miRNA coding sequences form significantly more stable structures while miRNA target sequences exhibit resistance to folding similar to conserved elements and suggesting an open structure for regulatory functions.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BD1CBA-95C6-4746-9676-69F7D9A6718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UCS-containing mRNAs degrade at faster rates and have shorter half-life than average mRNAs. Note that decay rate is presented in log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BD1CBA-95C6-4746-9676-69F7D9A67187}"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9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94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94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94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94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q94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q949"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1967–1979, </a:t>
            </a:r>
            <a:r>
              <a:rPr lang="en-US" altLang="en-US" sz="1000">
                <a:solidFill>
                  <a:srgbClr val="333333"/>
                </a:solidFill>
                <a:hlinkClick r:id="rId3"/>
              </a:rPr>
              <a:t>https://doi.org/10.1093/nar/gkq949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cross-exon UCS, not previously found in UCE, exhibits extreme conservation across vertebrate genomes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1143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1967–1979, </a:t>
            </a:r>
            <a:r>
              <a:rPr lang="en-US" altLang="en-US" sz="1000">
                <a:solidFill>
                  <a:srgbClr val="333333"/>
                </a:solidFill>
                <a:hlinkClick r:id="rId3"/>
              </a:rPr>
              <a:t>https://doi.org/10.1093/nar/gkq949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patterns of cassette exons. Cassette exons containing cross-exon UCSs tend to be more ubiquitously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06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1967–1979, </a:t>
            </a:r>
            <a:r>
              <a:rPr lang="en-US" altLang="en-US" sz="1000">
                <a:solidFill>
                  <a:srgbClr val="333333"/>
                </a:solidFill>
                <a:hlinkClick r:id="rId3"/>
              </a:rPr>
              <a:t>https://doi.org/10.1093/nar/gkq949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Mechanism through which stop codon-containing exons are alternatively spliced and degraded by means of NMD.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74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1967–1979, </a:t>
            </a:r>
            <a:r>
              <a:rPr lang="en-US" altLang="en-US" sz="1000">
                <a:solidFill>
                  <a:srgbClr val="333333"/>
                </a:solidFill>
                <a:hlinkClick r:id="rId3"/>
              </a:rPr>
              <a:t>https://doi.org/10.1093/nar/gkq949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SR protein gene SRP54 contains two UCSs, one of which is the same as UCE uc.28; the other is a cross-exon UCS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59269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1967–1979, </a:t>
            </a:r>
            <a:r>
              <a:rPr lang="en-US" altLang="en-US" sz="1000">
                <a:solidFill>
                  <a:srgbClr val="333333"/>
                </a:solidFill>
                <a:hlinkClick r:id="rId3"/>
              </a:rPr>
              <a:t>https://doi.org/10.1093/nar/gkq949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Examples of 5′-UTR diversity created through cassette exons, bleeding exons and retained introns.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9650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1967–1979, </a:t>
            </a:r>
            <a:r>
              <a:rPr lang="en-US" altLang="en-US" sz="1000">
                <a:solidFill>
                  <a:srgbClr val="333333"/>
                </a:solidFill>
                <a:hlinkClick r:id="rId3"/>
              </a:rPr>
              <a:t>https://doi.org/10.1093/nar/gkq949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Gibbs free folding energy comparison shows significant fold resistance of ultra- and highly conserved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5338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1967–1979, </a:t>
            </a:r>
            <a:r>
              <a:rPr lang="en-US" altLang="en-US" sz="1000">
                <a:solidFill>
                  <a:srgbClr val="333333"/>
                </a:solidFill>
                <a:hlinkClick r:id="rId3"/>
              </a:rPr>
              <a:t>https://doi.org/10.1093/nar/gkq949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UCS-containing mRNAs degrade at faster rates and have shorter half-life than average mRNAs. Note that decay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7462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cross-exon UCS, not previously found in UCE, exhibits extreme conservation across vertebrate genomes and ...</vt:lpstr>
      <vt:lpstr>Figure 2. Expression patterns of cassette exons. Cassette exons containing cross-exon UCSs tend to be more ubiquitously ...</vt:lpstr>
      <vt:lpstr>Figure 3. Mechanism through which stop codon-containing exons are alternatively spliced and degraded by means of NMD. ...</vt:lpstr>
      <vt:lpstr>Figure 4. SR protein gene SRP54 contains two UCSs, one of which is the same as UCE uc.28; the other is a cross-exon UCS ...</vt:lpstr>
      <vt:lpstr>Figure 5. Examples of 5′-UTR diversity created through cassette exons, bleeding exons and retained introns. ( A ) ...</vt:lpstr>
      <vt:lpstr>Figure 6. Gibbs free folding energy comparison shows significant fold resistance of ultra- and highly conserved ...</vt:lpstr>
      <vt:lpstr>Figure 7. UCS-containing mRNAs degrade at faster rates and have shorter half-life than average mRNAs. Note that decay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2024-04-27T02:32:04Z</dcterms:modified>
</cp:coreProperties>
</file>