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4B3C1-9DD7-41D3-88C5-6703217E09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5E2BF-806B-48E1-9F87-8CE64DCEB9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Input resistance is significantly increased while resting potential and membrane time constant are unaltered in aged layer 2/3 pyramidal cells. (A) Membrane voltage responses of representative young and aged cells to hyperpolarizing and depolarizing current steps (200 ms). Scale bar = 10 mV, 50 ms. (B) Plot of mean membrane potential response as a function of current step for cells from all aged versus all young monkeys. (C) 1: mean resting membrane potential for all young versus all aged cells; 2: mean membrane time constant for all young versus all aged cells; 3: mean input resistance for all young versus all aged cells. 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F000C-81CF-491C-B209-3F9034DFD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409–418,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Input resistance is significantly increased while resting potential and membrane time constant are unaltered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Input resistance is significantly increased while resting potential and membrane time constant are unaltered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2024-04-26T20:36:25Z</dcterms:modified>
</cp:coreProperties>
</file>