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BCFB74-3C2F-4946-ADA4-F0E50FA569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580B0E-877F-42EB-9BEF-CBCDDAF3D3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Road traffic crashes, morbidity, and mortality in India, 1971–2001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06FBB9-661E-4A01-A976-09269866F3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l0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16, Issue 5, October 2006, Pages 487–491,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https://doi.org/10.1093/eurpub/ckl031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Road traffic crashes, morbidity, and mortality in India, 1971–2001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Road traffic crashes, morbidity, and mortality in India, 1971–2001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2024-04-26T00:59:16Z</dcterms:modified>
</cp:coreProperties>
</file>