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Lst>
  <p:sldSz cx="9144000" cy="6858000" type="screen4x3"/>
  <p:notesSz cx="6858000" cy="9144000"/>
  <p:custDataLst>
    <p:tags r:id="rId2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A5121A-FC41-47B2-BE2D-ACF4857BE5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23459-5853-474A-83C8-7204B92E86B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Main active faults in Mongolia and the large earthquakes of the XX century (after Schlupp 1996).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Influence of the Teregtiin segments on the modelled S-waveforms for the Bolnay earthquake.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The parameters of the solutions for the Bolnay earthquake (1905 July 23). a: Nucleation in the seismogenic zone: Mo total = (3.97 ± 0.47).1021 N m = &gt;;Mw = 8.34 ± 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Effect of the nucleation and rupture depths on the modelled body waveforms at Jena and Göttingen (Bolnay earthquake). (b) Effect of the nucleation and rupture depths on the modelled body waveforms at Uppsala (Bolnay earthquake).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Source function of the Bolnay earthquake. (b) Source function of the Tsetserleg earthquake with an eastward rupture propagation.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The parameters of the solutions for the Tsetserleg earthquake (1905 July 9). a: Model with an eastward rupture propagation: Mo total = 1.06 ± 0.05 1021 N m = &gt;;Mw = 7.95 ± 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Surface ruptures, epicentre (star), focal mechanism of each segment, and rupture propagation direction (open arrows) for Tsetserleg (green) and Bolnay (red) earthquakes.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Solutions for an eastward propagation during the Tsetserleg earthquake. Arrows show poorly explained waveforms.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Recorded seismicity in the Bolnay—Tsetserleg region. After the map ‘ONE CENTURY OF SEISMICITY IN MONGOLIA (1900–2000)’, Adiya et al.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Surface ruptures associated with the Tsetserleg earthquake (1905 July 9, in green) and the Bolnay earthquake (1905 July 23, in red). Active faults in Hangay region are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Station parameters for Tsetserleg and Bolnay earthquakes, 1905 July 9 and 23.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Geometrical deformations induced by the shift ‘b’ of the writing arm (after Cadek 1987).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‘b’ values chosen for the geometrical correction of the data. The sign (-) is used when the writing arm is displaced to the north or the east.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between the Göttingen and Jena ‘S’ waveforms (Bolnay earthquake). The minute gaps at Göttingen are corrected by using predictive filters.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the Bolnay ‘S’ waveforms recorded at Jena, Uppsala and Göttingen after doing all corrections.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P-wave polarization—Bolnay 1905 earthquake.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Signal envelope for the Tsetserleg and Bolnay 1905 earthquakes.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 Journal compilation © 2007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D24319-9449-43F4-8DBD-DE80C66876A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7.03323.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Main active faults in Mongolia and the large earthquakes of the XX century (after Schlupp 1996).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Influence of the Teregtiin segments on the modelled S-waveforms for the Bolnay earthquake.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0614"/>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The parameters of the solutions for the Bolnay earthquake (1905 July 23). a: Nucleation in the seismogenic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69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Effect of the nucleation and rupture depths on the modelled body waveforms at Jena and Göttingen (Bolnay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0422"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Source function of the Bolnay earthquake. (b) Source function of the Tsetserleg earthquake with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3650"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The parameters of the solutions for the Tsetserleg earthquake (1905 July 9). a: Model with an eastward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83538"/>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Surface ruptures, epicentre (star), focal mechanism of each segment, and rupture propagation direction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8204"/>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Solutions for an eastward propagation during the Tsetserleg earthquake. Arrows show poorly explained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6221"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Recorded seismicity in the Bolnay—Tsetserleg region. After the map ‘ONE CENTURY OF SEISMICITY IN MONGOLIA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92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Surface ruptures associated with the Tsetserleg earthquake (1905 July 9, in green) and the Bolnay earthquake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734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Station parameters for Tsetserleg and Bolnay earthquakes, 1905 July 9 and 23.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115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Geometrical deformations induced by the shift ‘b’ of the writing arm (after Cadek 1987).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4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‘b’ values chosen for the geometrical correction of the data. The sign (-) is used when the writing arm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0479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between the Göttingen and Jena ‘S’ waveforms (Bolnay earthquake). The minute gaps at Göttingen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399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the Bolnay ‘S’ waveforms recorded at Jena, Uppsala and Göttingen after doing all corrections.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828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P-wave polarization—Bolnay 1905 earthquake.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352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169, Issue 3, June 2007, Pages 1115–1131, </a:t>
            </a:r>
            <a:r>
              <a:rPr lang="en-US" altLang="en-US" sz="1000">
                <a:solidFill>
                  <a:srgbClr val="333333"/>
                </a:solidFill>
                <a:hlinkClick r:id="rId3"/>
              </a:rPr>
              <a:t>https://doi.org/10.1111/j.1365-246X.2007.03323.x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Signal envelope for the Tsetserleg and Bolnay 1905 earthquakes.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283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51</Paragraphs>
  <Slides>17</Slides>
  <Notes>17</Notes>
  <TotalTime>3343</TotalTime>
  <HiddenSlides>0</HiddenSlides>
  <MMClips>0</MMClips>
  <ScaleCrop>0</ScaleCrop>
  <HeadingPairs>
    <vt:vector baseType="variant" size="4">
      <vt:variant>
        <vt:lpstr>Theme</vt:lpstr>
      </vt:variant>
      <vt:variant>
        <vt:i4>1</vt:i4>
      </vt:variant>
      <vt:variant>
        <vt:lpstr>Slide Titles</vt:lpstr>
      </vt:variant>
      <vt:variant>
        <vt:i4>17</vt:i4>
      </vt:variant>
    </vt:vector>
  </HeadingPairs>
  <TitlesOfParts>
    <vt:vector baseType="lpstr" size="18">
      <vt:lpstr>13_Office Theme</vt:lpstr>
      <vt:lpstr>Figure 1. Main active faults in Mongolia and the large earthquakes of the XX century (after Schlupp 1996).
</vt:lpstr>
      <vt:lpstr>Figure 2. Surface ruptures associated with the Tsetserleg earthquake (1905 July 9, in green) and the Bolnay earthquake ...</vt:lpstr>
      <vt:lpstr>Table 1. Station parameters for Tsetserleg and Bolnay earthquakes, 1905 July 9 and 23.
</vt:lpstr>
      <vt:lpstr>Figure 3. Geometrical deformations induced by the shift ‘b’ of the writing arm (after Cadek 1987).
</vt:lpstr>
      <vt:lpstr>Table 2. ‘b’ values chosen for the geometrical correction of the data. The sign (-) is used when the writing arm is ...</vt:lpstr>
      <vt:lpstr>Figure 4. Comparison between the Göttingen and Jena ‘S’ waveforms (Bolnay earthquake). The minute gaps at Göttingen are ...</vt:lpstr>
      <vt:lpstr>Figure 5. Comparison of the Bolnay ‘S’ waveforms recorded at Jena, Uppsala and Göttingen after doing all corrections.
</vt:lpstr>
      <vt:lpstr>Figure 6. P-wave polarization—Bolnay 1905 earthquake.
</vt:lpstr>
      <vt:lpstr>Figure 7. Signal envelope for the Tsetserleg and Bolnay 1905 earthquakes.
</vt:lpstr>
      <vt:lpstr>Figure 8. Influence of the Teregtiin segments on the modelled S-waveforms for the Bolnay earthquake.
</vt:lpstr>
      <vt:lpstr>Table 3. The parameters of the solutions for the Bolnay earthquake (1905 July 23). a: Nucleation in the seismogenic ...</vt:lpstr>
      <vt:lpstr>Figure 9. (a) Effect of the nucleation and rupture depths on the modelled body waveforms at Jena and Göttingen (Bolnay ...</vt:lpstr>
      <vt:lpstr>Figure 10. (a) Source function of the Bolnay earthquake. (b) Source function of the Tsetserleg earthquake with an ...</vt:lpstr>
      <vt:lpstr>Table 4. The parameters of the solutions for the Tsetserleg earthquake (1905 July 9). a: Model with an eastward ...</vt:lpstr>
      <vt:lpstr>Figure 11. Surface ruptures, epicentre (star), focal mechanism of each segment, and rupture propagation direction (open ...</vt:lpstr>
      <vt:lpstr>Figure 12. Solutions for an eastward propagation during the Tsetserleg earthquake. Arrows show poorly explained ...</vt:lpstr>
      <vt:lpstr>Figure 13. Recorded seismicity in the Bolnay—Tsetserleg region. After the map ‘ONE CENTURY OF SEISMICITY IN MONGOLIA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2024-04-26T06:31:20Z</dcterms:modified>
</cp:coreProperties>
</file>