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E44B6A-B304-4CD7-ACC3-58D1A4E434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516C10-1E87-4748-9AFF-D2066E4A46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A71ECB-0123-4823-B862-51BAD67B67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2024-04-26T04:49:03Z</dcterms:modified>
</cp:coreProperties>
</file>