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F2EF3-752D-47B0-A5CA-D2AF307780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89EDC-AD61-49CD-BD73-E3422830C8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Distributions of spatial bias for (A) controls, (B) left parietals, (C) right parietals, (D) left frontals and (E) right frontals. Values 0.5 indicate bias to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8EFFA-1077-41C9-A286-B2F953C187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1469–1484,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Distributions of spatial bias for (A) controls, (B) left parietals, (C) right parietals, (D) left frontals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Distributions of spatial bias for (A) controls, (B) left parietals, (C) right parietals, (D) left frontals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2024-04-26T10:43:02Z</dcterms:modified>
</cp:coreProperties>
</file>