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A84418-B67C-4833-87CF-55E5F8406B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2953E-035C-4A44-AE44-A81B8748B7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Scheme 1 </a:t>
            </a:r>
            <a:r>
              <a:rPr lang="en-US" altLang="en-US">
                <a:latin typeface="Arial" pitchFamily="34" charset="0"/>
                <a:ea typeface="Arial" pitchFamily="34" charset="0"/>
              </a:rPr>
              <a:t>Dendron-modified slide, silanated slide and the employed dendron molecule.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782DCB-4A22-48DD-A63C-CAD4141719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 e106, </a:t>
            </a:r>
            <a:r>
              <a:rPr lang="en-US" altLang="en-US" sz="1000">
                <a:solidFill>
                  <a:srgbClr val="333333"/>
                </a:solidFill>
                <a:hlinkClick r:id="rId3"/>
              </a:rPr>
              <a:t>https://doi.org/10.1093/nar/gni109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Scheme 1 </a:t>
            </a:r>
            <a:r>
              <a:rPr lang="en-US" altLang="en-US" b="0"/>
              <a:t>Dendron-modified slide, silanated slide and the employed dendron molecule.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Scheme 1 Dendron-modified slide, silanated slide and the employed dendron molecule.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2024-04-26T03:25:11Z</dcterms:modified>
</cp:coreProperties>
</file>