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CA6A55-EE89-4E36-94C9-B8D15A0843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3327A5-9AFB-46AF-A935-AF44C2CB2A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Fenofibrate-induced PPAR activation effects on body weight, muscle strength and survival. Body weight (A) and motor performance (B) analysis of vehicle (n = 14) and fenofibrate-treated mice (n = 15 per group). Body weight difference between treated and vehicle groups was significantly different between the ages of 105–125 days, P &lt; 0.01. Motor performance using a rotarod apparatus rotating at constant speed of 12 rpm and latency to fall from the rotating rod (max 180s) was assessed and there was a significant difference observed between the ages of 95–130 days, P &lt; 0.01. (C) The Kaplan–Meier survival curve of G93A mice treated with fenofibrate showing cumulative survival of fenofibrate-treated and vehicle-control mice with a statistical significant extension at P &lt; 0.0001.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FF7E55-B377-417D-B6A7-8B6ADD752D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4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2, 15 January 2016, Pages 317–327,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https://doi.org/10.1093/hmg/ddv477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Fenofibrate-induced PPAR activation effects on body weight, muscle strength and survival. Body weight (A)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Fenofibrate-induced PPAR activation effects on body weight, muscle strength and survival. Body weight (A)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2024-04-27T04:28:41Z</dcterms:modified>
</cp:coreProperties>
</file>