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C806A-4337-4E27-9D84-C9C989560B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41B31-6608-4A15-94D8-A097EF4F7F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Down regulation of Protocadherin LKC transcripts in colon and liver cancers. ( a ) Expression of Protocadherin LKC and E-cadherin in colon cancer cell lines was determined by northern blot analysis. Each lane contains ∼3 μg of total RNA prepared from human colon cancer cell lines and normal colon tissue. The source of each tissue sample appears on the top of the panel. As a control, ethidium bromide (EtBr) staining was performed. ( b ) Expression of Protocadherin LKC in human colon cancer cell lines was determined by RT–PCR analysis. The name of each cell line appears on the top of the panel. As a control, G3PDH (glycerol 3-phosphate dehydrogenase) was amplified. ( c ) The expression of Protocadherin LKC in 14 matched pairs of colon and liver cancers (T) and surrounding normal (N) tissues was determined by RT–PCR analysis.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D22EB4-F6D8-460E-B42F-966AB0F224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23.7.11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2002, Pages 1139–1148,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https://doi.org/10.1093/carcin/23.7.1139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Down regulation of Protocadherin LKC transcripts in colon and liver cancers. ( a ) Expression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 Down regulation of Protocadherin LKC transcripts in colon and liver cancers. ( a ) Expression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2024-04-26T13:16:32Z</dcterms:modified>
</cp:coreProperties>
</file>