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1E32A-57BA-4776-A7D5-A4426DEDA9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CB825-6B27-41A5-8B2D-2B870395E3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Plateau potentials and persistent firing are sensitive to blockers of nonselective cation channels and TRPC channels A, B, and C. Left panels: CCh (10 μM) induced plateau potential and persistent firing following depolarizing current pulse injection. Right panels: addition of channel blockers inhibited the CCh-evoked response. (D) Quantitative inhibitory effect of blockers on the firing frequency and amplitude of plateau potentials.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DAB87-F19A-430A-992E-0358A16B1F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2948–2957,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Plateau potentials and persistent firing are sensitive to blockers of nonselective cation channels and TRPC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Plateau potentials and persistent firing are sensitive to blockers of nonselective cation channels and TRPC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2024-04-26T13:37:09Z</dcterms:modified>
</cp:coreProperties>
</file>