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1B8A6-F3DE-402C-A5A5-0881C1DFBE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915E7-4DC5-47A1-8AC5-19C2181F45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Metabolism of dietary fatty acids to eicosanoids. Metabolic processes modulate the effect of dietary changes on fatty acid levels in membranes and on the eicosanoids that are formed.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CDA46-BD1C-4A0B-AE94-227A238385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Formation of eicosanoids: select products. The other products shown are from n-6 fatty acids except for PGE3 and LTB5, which are formed from n-3 fatty acids. Eicosapentaenoic acid inhibits oxygenation of arachidonic acid by cyclooxygenase 1 (COX-1), but this inhibition is modest with COX-2.197 The n-9 fatty acid oleic acid (18:1, n-9) forms 20:3 (n-9), which has not been studied as extensively (not shown), but it has been reported to form the unstable LTA3 via 5-lipoxygenase that, in turn, inhibits formation of LTB4.198,199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CDA46-BD1C-4A0B-AE94-227A2383855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53-4887.2011.0043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753-4887.2011.0043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69, Issue 12, 1 December 2011, Pages 730–744,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https://doi.org/10.1111/j.1753-4887.2011.00439.x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Metabolism of dietary fatty acids to eicosanoids. Metabolic processes modulate the effect of dietary changes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177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69, Issue 12, 1 December 2011, Pages 730–744,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https://doi.org/10.1111/j.1753-4887.2011.00439.x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Formation of eicosanoids: select products. The other products shown are from n-6 fatty acids except for PGE3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455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Metabolism of dietary fatty acids to eicosanoids. Metabolic processes modulate the effect of dietary changes ...</vt:lpstr>
      <vt:lpstr>Figure 2 Formation of eicosanoids: select products. The other products shown are from n-6 fatty acids except for PGE3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2024-04-26T20:26:50Z</dcterms:modified>
</cp:coreProperties>
</file>